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5" r:id="rId8"/>
    <p:sldId id="266" r:id="rId9"/>
    <p:sldId id="267" r:id="rId10"/>
    <p:sldId id="268" r:id="rId11"/>
    <p:sldId id="292" r:id="rId12"/>
    <p:sldId id="269" r:id="rId13"/>
    <p:sldId id="270" r:id="rId14"/>
    <p:sldId id="262" r:id="rId15"/>
    <p:sldId id="290" r:id="rId16"/>
    <p:sldId id="272" r:id="rId17"/>
    <p:sldId id="273" r:id="rId18"/>
    <p:sldId id="274" r:id="rId19"/>
    <p:sldId id="275" r:id="rId20"/>
    <p:sldId id="263" r:id="rId21"/>
    <p:sldId id="276" r:id="rId22"/>
    <p:sldId id="278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88" r:id="rId35"/>
    <p:sldId id="293" r:id="rId36"/>
  </p:sldIdLst>
  <p:sldSz cx="9144000" cy="6858000" type="screen4x3"/>
  <p:notesSz cx="6858000" cy="9144000"/>
  <p:photoAlbum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C22D-4B96-468B-B766-6EB25BE77263}" type="datetimeFigureOut">
              <a:rPr lang="sl-SI" smtClean="0"/>
              <a:t>18.3.2016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715-DCC5-4FAE-81EB-C06F9A63F43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C22D-4B96-468B-B766-6EB25BE77263}" type="datetimeFigureOut">
              <a:rPr lang="sl-SI" smtClean="0"/>
              <a:t>18.3.2016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715-DCC5-4FAE-81EB-C06F9A63F43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C22D-4B96-468B-B766-6EB25BE77263}" type="datetimeFigureOut">
              <a:rPr lang="sl-SI" smtClean="0"/>
              <a:t>18.3.2016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715-DCC5-4FAE-81EB-C06F9A63F438}" type="slidenum">
              <a:rPr lang="sl-SI" smtClean="0"/>
              <a:t>‹#›</a:t>
            </a:fld>
            <a:endParaRPr lang="sl-SI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C22D-4B96-468B-B766-6EB25BE77263}" type="datetimeFigureOut">
              <a:rPr lang="sl-SI" smtClean="0"/>
              <a:t>18.3.2016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715-DCC5-4FAE-81EB-C06F9A63F438}" type="slidenum">
              <a:rPr lang="sl-SI" smtClean="0"/>
              <a:t>‹#›</a:t>
            </a:fld>
            <a:endParaRPr lang="sl-S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C22D-4B96-468B-B766-6EB25BE77263}" type="datetimeFigureOut">
              <a:rPr lang="sl-SI" smtClean="0"/>
              <a:t>18.3.2016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715-DCC5-4FAE-81EB-C06F9A63F43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C22D-4B96-468B-B766-6EB25BE77263}" type="datetimeFigureOut">
              <a:rPr lang="sl-SI" smtClean="0"/>
              <a:t>18.3.2016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715-DCC5-4FAE-81EB-C06F9A63F438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C22D-4B96-468B-B766-6EB25BE77263}" type="datetimeFigureOut">
              <a:rPr lang="sl-SI" smtClean="0"/>
              <a:t>18.3.2016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715-DCC5-4FAE-81EB-C06F9A63F43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C22D-4B96-468B-B766-6EB25BE77263}" type="datetimeFigureOut">
              <a:rPr lang="sl-SI" smtClean="0"/>
              <a:t>18.3.2016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715-DCC5-4FAE-81EB-C06F9A63F43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C22D-4B96-468B-B766-6EB25BE77263}" type="datetimeFigureOut">
              <a:rPr lang="sl-SI" smtClean="0"/>
              <a:t>18.3.2016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715-DCC5-4FAE-81EB-C06F9A63F43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C22D-4B96-468B-B766-6EB25BE77263}" type="datetimeFigureOut">
              <a:rPr lang="sl-SI" smtClean="0"/>
              <a:t>18.3.2016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715-DCC5-4FAE-81EB-C06F9A63F438}" type="slidenum">
              <a:rPr lang="sl-SI" smtClean="0"/>
              <a:t>‹#›</a:t>
            </a:fld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C22D-4B96-468B-B766-6EB25BE77263}" type="datetimeFigureOut">
              <a:rPr lang="sl-SI" smtClean="0"/>
              <a:t>18.3.2016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715-DCC5-4FAE-81EB-C06F9A63F438}" type="slidenum">
              <a:rPr lang="sl-SI" smtClean="0"/>
              <a:t>‹#›</a:t>
            </a:fld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221C22D-4B96-468B-B766-6EB25BE77263}" type="datetimeFigureOut">
              <a:rPr lang="sl-SI" smtClean="0"/>
              <a:t>18.3.2016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D0F3715-DCC5-4FAE-81EB-C06F9A63F438}" type="slidenum">
              <a:rPr lang="sl-SI" smtClean="0"/>
              <a:t>‹#›</a:t>
            </a:fld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4800" b="1" dirty="0" smtClean="0">
                <a:latin typeface="Curlz MT" panose="04040404050702020202" pitchFamily="82" charset="0"/>
              </a:rPr>
              <a:t>LJUBA KROGLICA PREGELK </a:t>
            </a:r>
            <a:br>
              <a:rPr lang="sl-SI" sz="4800" b="1" dirty="0" smtClean="0">
                <a:latin typeface="Curlz MT" panose="04040404050702020202" pitchFamily="82" charset="0"/>
              </a:rPr>
            </a:br>
            <a:r>
              <a:rPr lang="sl-SI" sz="4800" b="1" dirty="0" smtClean="0">
                <a:latin typeface="Curlz MT" panose="04040404050702020202" pitchFamily="82" charset="0"/>
              </a:rPr>
              <a:t>NIKDAR NOČEM BITI VELK</a:t>
            </a:r>
            <a:endParaRPr lang="sl-SI" sz="4800" b="1" dirty="0">
              <a:latin typeface="Curlz MT" panose="04040404050702020202" pitchFamily="8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339752" y="3933056"/>
            <a:ext cx="6400800" cy="1473200"/>
          </a:xfrm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  <a:latin typeface="Curlz MT" panose="04040404050702020202" pitchFamily="82" charset="0"/>
              </a:rPr>
              <a:t>DRUGA OŠ SLOVENJ GRADEC, MAREC 2016</a:t>
            </a:r>
            <a:endParaRPr lang="sl-SI" dirty="0">
              <a:solidFill>
                <a:srgbClr val="FF0000"/>
              </a:solidFill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6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_139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7825"/>
            <a:ext cx="9144000" cy="61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E:\PRI_139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0" y="-130175"/>
            <a:ext cx="10668000" cy="711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PRI_140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09600" y="22225"/>
            <a:ext cx="10668000" cy="711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77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PIKA NOGAVIČKA ,.. genera.nastop 2016\PIKA NOGAVIČKA gen.nastop 2016 2ošSG (227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630" y="1196752"/>
            <a:ext cx="6921844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12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_140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448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_140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640"/>
            <a:ext cx="9144000" cy="6291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214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_132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5763"/>
            <a:ext cx="9144000" cy="6084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E:\PRI_132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0" y="-120650"/>
            <a:ext cx="10668000" cy="709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94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IKA NOGAVIČKA ,.. genera.nastop 2016\PIKA NOGAVIČKA gen.nastop 2016 2ošSG (155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49299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02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_140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640"/>
            <a:ext cx="9144000" cy="6291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789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_141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7825"/>
            <a:ext cx="9144000" cy="61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E:\PRI_134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0" y="-120650"/>
            <a:ext cx="10668000" cy="709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46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_141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514"/>
            <a:ext cx="9144000" cy="6363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25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_141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640"/>
            <a:ext cx="9144000" cy="6291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757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 PRI_129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7825"/>
            <a:ext cx="9144000" cy="6102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916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_134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5763"/>
            <a:ext cx="9144000" cy="6084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715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_142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640"/>
            <a:ext cx="9144000" cy="6291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494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_142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0647"/>
            <a:ext cx="9144000" cy="6219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22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_142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7825"/>
            <a:ext cx="9144000" cy="6102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381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_142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640"/>
            <a:ext cx="9144000" cy="6291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949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_143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640"/>
            <a:ext cx="9144000" cy="6291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372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_143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7825"/>
            <a:ext cx="9144000" cy="6102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369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_144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640"/>
            <a:ext cx="9144000" cy="6219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_144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640"/>
            <a:ext cx="9144000" cy="6291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881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_144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640"/>
            <a:ext cx="9144000" cy="6291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330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 PRI_129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7825"/>
            <a:ext cx="9144000" cy="6102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435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_145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7825"/>
            <a:ext cx="9144000" cy="6102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509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_145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640"/>
            <a:ext cx="9144000" cy="6214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854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_146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640"/>
            <a:ext cx="9144000" cy="6291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339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_132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641"/>
            <a:ext cx="9144000" cy="6282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096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_146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640"/>
            <a:ext cx="9144000" cy="6291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856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PIKA NOGAVIČKA ,.. genera.nastop 2016\PIKA NOGAVIČKA gen.nastop 2016 2ošSG (407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237586"/>
            <a:ext cx="9005410" cy="628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15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3 PRI_136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3118"/>
            <a:ext cx="9144000" cy="6219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649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_137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7825"/>
            <a:ext cx="9144000" cy="6102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266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_131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641"/>
            <a:ext cx="9144000" cy="6282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989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_138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" y="198497"/>
            <a:ext cx="9144000" cy="6286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094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_138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640"/>
            <a:ext cx="9144000" cy="6291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635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_138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640"/>
            <a:ext cx="9144000" cy="6286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599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lovita">
  <a:themeElements>
    <a:clrScheme name="Valovit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lovit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lovit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231</TotalTime>
  <Words>10</Words>
  <Application>Microsoft Office PowerPoint</Application>
  <PresentationFormat>Diaprojekcija na zaslonu (4:3)</PresentationFormat>
  <Paragraphs>2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35</vt:i4>
      </vt:variant>
    </vt:vector>
  </HeadingPairs>
  <TitlesOfParts>
    <vt:vector size="36" baseType="lpstr">
      <vt:lpstr>Valovita</vt:lpstr>
      <vt:lpstr>LJUBA KROGLICA PREGELK  NIKDAR NOČEM BITI VELK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LJUBA KROGLICA PREGELK  NIKDAR NOČEM BITI VELK</dc:title>
  <dc:creator>Simona</dc:creator>
  <cp:lastModifiedBy>Timotej</cp:lastModifiedBy>
  <cp:revision>7</cp:revision>
  <dcterms:created xsi:type="dcterms:W3CDTF">2016-03-16T10:47:59Z</dcterms:created>
  <dcterms:modified xsi:type="dcterms:W3CDTF">2016-03-18T07:01:45Z</dcterms:modified>
</cp:coreProperties>
</file>